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971" autoAdjust="0"/>
  </p:normalViewPr>
  <p:slideViewPr>
    <p:cSldViewPr snapToGrid="0">
      <p:cViewPr>
        <p:scale>
          <a:sx n="75" d="100"/>
          <a:sy n="75" d="100"/>
        </p:scale>
        <p:origin x="324" y="-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F4C82A-5614-4FEC-8DC4-4887F9A6C457}" type="datetimeFigureOut">
              <a:rPr lang="zh-TW" altLang="en-US" smtClean="0"/>
              <a:t>2024/4/12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869652-4A61-4B3A-A279-0FAB732A24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8007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https://www.euroguss.de/en/all-about-the-exhibition/impressions-review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869652-4A61-4B3A-A279-0FAB732A24F1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71206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https://www.euroguss.de/en/all-about-the-exhibition/impressions-review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869652-4A61-4B3A-A279-0FAB732A24F1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9735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https://www.euroguss.de/en/all-about-the-exhibition/impressions-review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869652-4A61-4B3A-A279-0FAB732A24F1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63210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4AD94-C9F3-41BE-B244-0AC1B00EF727}" type="datetimeFigureOut">
              <a:rPr lang="zh-TW" altLang="en-US" smtClean="0"/>
              <a:t>2024/4/12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307D1-0E8B-4259-A3BD-D82A1BB3D36B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6753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4AD94-C9F3-41BE-B244-0AC1B00EF727}" type="datetimeFigureOut">
              <a:rPr lang="zh-TW" altLang="en-US" smtClean="0"/>
              <a:t>2024/4/12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307D1-0E8B-4259-A3BD-D82A1BB3D3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7677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4AD94-C9F3-41BE-B244-0AC1B00EF727}" type="datetimeFigureOut">
              <a:rPr lang="zh-TW" altLang="en-US" smtClean="0"/>
              <a:t>2024/4/12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307D1-0E8B-4259-A3BD-D82A1BB3D3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00509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4AD94-C9F3-41BE-B244-0AC1B00EF727}" type="datetimeFigureOut">
              <a:rPr lang="zh-TW" altLang="en-US" smtClean="0"/>
              <a:t>2024/4/12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307D1-0E8B-4259-A3BD-D82A1BB3D36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638277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4AD94-C9F3-41BE-B244-0AC1B00EF727}" type="datetimeFigureOut">
              <a:rPr lang="zh-TW" altLang="en-US" smtClean="0"/>
              <a:t>2024/4/12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307D1-0E8B-4259-A3BD-D82A1BB3D3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36703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4AD94-C9F3-41BE-B244-0AC1B00EF727}" type="datetimeFigureOut">
              <a:rPr lang="zh-TW" altLang="en-US" smtClean="0"/>
              <a:t>2024/4/12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307D1-0E8B-4259-A3BD-D82A1BB3D36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761996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4AD94-C9F3-41BE-B244-0AC1B00EF727}" type="datetimeFigureOut">
              <a:rPr lang="zh-TW" altLang="en-US" smtClean="0"/>
              <a:t>2024/4/12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307D1-0E8B-4259-A3BD-D82A1BB3D3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48424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4AD94-C9F3-41BE-B244-0AC1B00EF727}" type="datetimeFigureOut">
              <a:rPr lang="zh-TW" altLang="en-US" smtClean="0"/>
              <a:t>2024/4/12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307D1-0E8B-4259-A3BD-D82A1BB3D3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91617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4AD94-C9F3-41BE-B244-0AC1B00EF727}" type="datetimeFigureOut">
              <a:rPr lang="zh-TW" altLang="en-US" smtClean="0"/>
              <a:t>2024/4/12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307D1-0E8B-4259-A3BD-D82A1BB3D3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5989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4AD94-C9F3-41BE-B244-0AC1B00EF727}" type="datetimeFigureOut">
              <a:rPr lang="zh-TW" altLang="en-US" smtClean="0"/>
              <a:t>2024/4/12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307D1-0E8B-4259-A3BD-D82A1BB3D3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6914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4AD94-C9F3-41BE-B244-0AC1B00EF727}" type="datetimeFigureOut">
              <a:rPr lang="zh-TW" altLang="en-US" smtClean="0"/>
              <a:t>2024/4/12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307D1-0E8B-4259-A3BD-D82A1BB3D3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47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4AD94-C9F3-41BE-B244-0AC1B00EF727}" type="datetimeFigureOut">
              <a:rPr lang="zh-TW" altLang="en-US" smtClean="0"/>
              <a:t>2024/4/12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307D1-0E8B-4259-A3BD-D82A1BB3D3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32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4AD94-C9F3-41BE-B244-0AC1B00EF727}" type="datetimeFigureOut">
              <a:rPr lang="zh-TW" altLang="en-US" smtClean="0"/>
              <a:t>2024/4/12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307D1-0E8B-4259-A3BD-D82A1BB3D3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5850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4AD94-C9F3-41BE-B244-0AC1B00EF727}" type="datetimeFigureOut">
              <a:rPr lang="zh-TW" altLang="en-US" smtClean="0"/>
              <a:t>2024/4/12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307D1-0E8B-4259-A3BD-D82A1BB3D3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9260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4AD94-C9F3-41BE-B244-0AC1B00EF727}" type="datetimeFigureOut">
              <a:rPr lang="zh-TW" altLang="en-US" smtClean="0"/>
              <a:t>2024/4/12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307D1-0E8B-4259-A3BD-D82A1BB3D3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1690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4AD94-C9F3-41BE-B244-0AC1B00EF727}" type="datetimeFigureOut">
              <a:rPr lang="zh-TW" altLang="en-US" smtClean="0"/>
              <a:t>2024/4/12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307D1-0E8B-4259-A3BD-D82A1BB3D3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3422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4AD94-C9F3-41BE-B244-0AC1B00EF727}" type="datetimeFigureOut">
              <a:rPr lang="zh-TW" altLang="en-US" smtClean="0"/>
              <a:t>2024/4/12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307D1-0E8B-4259-A3BD-D82A1BB3D3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625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444AD94-C9F3-41BE-B244-0AC1B00EF727}" type="datetimeFigureOut">
              <a:rPr lang="zh-TW" altLang="en-US" smtClean="0"/>
              <a:t>2024/4/12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88307D1-0E8B-4259-A3BD-D82A1BB3D3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47212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 rotWithShape="1">
          <a:blip r:embed="rId3"/>
          <a:srcRect b="2120"/>
          <a:stretch/>
        </p:blipFill>
        <p:spPr>
          <a:xfrm>
            <a:off x="121261" y="1640370"/>
            <a:ext cx="11949478" cy="3945515"/>
          </a:xfrm>
          <a:prstGeom prst="rect">
            <a:avLst/>
          </a:prstGeom>
        </p:spPr>
      </p:pic>
      <p:sp>
        <p:nvSpPr>
          <p:cNvPr id="5" name="文字方塊 4"/>
          <p:cNvSpPr txBox="1"/>
          <p:nvPr/>
        </p:nvSpPr>
        <p:spPr>
          <a:xfrm>
            <a:off x="1689100" y="601132"/>
            <a:ext cx="881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600" dirty="0">
                <a:solidFill>
                  <a:srgbClr val="FF0000"/>
                </a:solidFill>
              </a:rPr>
              <a:t>E</a:t>
            </a:r>
            <a:r>
              <a:rPr lang="en-US" altLang="zh-TW" sz="3600" dirty="0"/>
              <a:t>UROGUSS</a:t>
            </a:r>
            <a:r>
              <a:rPr lang="zh-TW" altLang="zh-TW" sz="3600" dirty="0"/>
              <a:t>歐洲壓鑄工業</a:t>
            </a:r>
            <a:r>
              <a:rPr lang="zh-TW" altLang="zh-TW" sz="3600" dirty="0" smtClean="0"/>
              <a:t>展</a:t>
            </a:r>
            <a:r>
              <a:rPr lang="en-US" altLang="zh-TW" sz="3600" dirty="0" smtClean="0"/>
              <a:t>-2024</a:t>
            </a:r>
            <a:r>
              <a:rPr lang="zh-TW" altLang="en-US" sz="3600" dirty="0" smtClean="0"/>
              <a:t>展後報告</a:t>
            </a:r>
            <a:endParaRPr lang="zh-TW" altLang="en-US" sz="3600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3032" y="5746751"/>
            <a:ext cx="697707" cy="697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3724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4"/>
          <p:cNvSpPr txBox="1"/>
          <p:nvPr/>
        </p:nvSpPr>
        <p:spPr>
          <a:xfrm>
            <a:off x="1689100" y="601132"/>
            <a:ext cx="881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600" dirty="0">
                <a:solidFill>
                  <a:srgbClr val="FF0000"/>
                </a:solidFill>
              </a:rPr>
              <a:t>E</a:t>
            </a:r>
            <a:r>
              <a:rPr lang="en-US" altLang="zh-TW" sz="3600" dirty="0"/>
              <a:t>UROGUSS</a:t>
            </a:r>
            <a:r>
              <a:rPr lang="zh-TW" altLang="zh-TW" sz="3600" dirty="0"/>
              <a:t>歐洲壓鑄工業</a:t>
            </a:r>
            <a:r>
              <a:rPr lang="zh-TW" altLang="zh-TW" sz="3600" dirty="0" smtClean="0"/>
              <a:t>展</a:t>
            </a:r>
            <a:r>
              <a:rPr lang="en-US" altLang="zh-TW" sz="3600" dirty="0" smtClean="0"/>
              <a:t>-2024</a:t>
            </a:r>
            <a:r>
              <a:rPr lang="zh-TW" altLang="en-US" sz="3600" dirty="0" smtClean="0"/>
              <a:t>展後報告</a:t>
            </a:r>
            <a:endParaRPr lang="zh-TW" altLang="en-US" sz="3600" dirty="0"/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9593" y="1247463"/>
            <a:ext cx="9513326" cy="5351246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3032" y="5746751"/>
            <a:ext cx="697707" cy="697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22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4"/>
          <p:cNvSpPr txBox="1"/>
          <p:nvPr/>
        </p:nvSpPr>
        <p:spPr>
          <a:xfrm>
            <a:off x="1689100" y="601132"/>
            <a:ext cx="881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600" dirty="0">
                <a:solidFill>
                  <a:srgbClr val="FF0000"/>
                </a:solidFill>
              </a:rPr>
              <a:t>E</a:t>
            </a:r>
            <a:r>
              <a:rPr lang="en-US" altLang="zh-TW" sz="3600" dirty="0"/>
              <a:t>UROGUSS</a:t>
            </a:r>
            <a:r>
              <a:rPr lang="zh-TW" altLang="zh-TW" sz="3600" dirty="0"/>
              <a:t>歐洲壓鑄工業</a:t>
            </a:r>
            <a:r>
              <a:rPr lang="zh-TW" altLang="zh-TW" sz="3600" dirty="0" smtClean="0"/>
              <a:t>展</a:t>
            </a:r>
            <a:r>
              <a:rPr lang="en-US" altLang="zh-TW" sz="3600" dirty="0" smtClean="0"/>
              <a:t>-2024</a:t>
            </a:r>
            <a:r>
              <a:rPr lang="zh-TW" altLang="en-US" sz="3600" dirty="0" smtClean="0"/>
              <a:t>展後報告</a:t>
            </a:r>
            <a:endParaRPr lang="zh-TW" altLang="en-US" sz="36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419" y="1247463"/>
            <a:ext cx="9790545" cy="5507182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3032" y="5746751"/>
            <a:ext cx="697707" cy="697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832375"/>
      </p:ext>
    </p:extLst>
  </p:cSld>
  <p:clrMapOvr>
    <a:masterClrMapping/>
  </p:clrMapOvr>
</p:sld>
</file>

<file path=ppt/theme/theme1.xml><?xml version="1.0" encoding="utf-8"?>
<a:theme xmlns:a="http://schemas.openxmlformats.org/drawingml/2006/main" name="切割線">
  <a:themeElements>
    <a:clrScheme name="橙紅色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</TotalTime>
  <Words>45</Words>
  <Application>Microsoft Office PowerPoint</Application>
  <PresentationFormat>寬螢幕</PresentationFormat>
  <Paragraphs>9</Paragraphs>
  <Slides>3</Slides>
  <Notes>3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9" baseType="lpstr">
      <vt:lpstr>微軟正黑體</vt:lpstr>
      <vt:lpstr>新細明體</vt:lpstr>
      <vt:lpstr>Calibri</vt:lpstr>
      <vt:lpstr>Century Gothic</vt:lpstr>
      <vt:lpstr>Wingdings 3</vt:lpstr>
      <vt:lpstr>切割線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NM-TW(李羿寬)</dc:creator>
  <cp:lastModifiedBy>NM-TW(李羿寬)</cp:lastModifiedBy>
  <cp:revision>1</cp:revision>
  <dcterms:created xsi:type="dcterms:W3CDTF">2024-04-12T08:49:14Z</dcterms:created>
  <dcterms:modified xsi:type="dcterms:W3CDTF">2024-04-12T08:53:35Z</dcterms:modified>
</cp:coreProperties>
</file>