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08" r:id="rId2"/>
    <p:sldMasterId id="2147483684" r:id="rId3"/>
    <p:sldMasterId id="2147483672" r:id="rId4"/>
    <p:sldMasterId id="2147483660" r:id="rId5"/>
    <p:sldMasterId id="2147483732" r:id="rId6"/>
    <p:sldMasterId id="2147483744" r:id="rId7"/>
    <p:sldMasterId id="2147483756" r:id="rId8"/>
  </p:sldMasterIdLst>
  <p:notesMasterIdLst>
    <p:notesMasterId r:id="rId10"/>
  </p:notesMasterIdLst>
  <p:sldIdLst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06E9D-0389-4B5F-BEB9-8D20F152444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95CC1-8E04-4DF3-82C9-AC6EB40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9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0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21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6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7200" indent="-223838">
              <a:defRPr sz="2000"/>
            </a:lvl2pPr>
            <a:lvl3pPr marL="693738" indent="-228600">
              <a:defRPr sz="2000"/>
            </a:lvl3pPr>
            <a:lvl4pPr marL="914400" indent="-223838">
              <a:defRPr sz="2000"/>
            </a:lvl4pPr>
            <a:lvl5pPr marL="1147763" indent="-233363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78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10000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 marL="458788" indent="-225425">
              <a:defRPr sz="2000"/>
            </a:lvl2pPr>
            <a:lvl3pPr marL="690563" indent="-233363">
              <a:defRPr sz="2000"/>
            </a:lvl3pPr>
            <a:lvl4pPr marL="917575" indent="-228600">
              <a:defRPr sz="2000"/>
            </a:lvl4pPr>
            <a:lvl5pPr marL="1147763" indent="-233363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10000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173038">
              <a:defRPr sz="2000"/>
            </a:lvl2pPr>
            <a:lvl3pPr marL="693738" indent="-228600">
              <a:defRPr sz="2000"/>
            </a:lvl3pPr>
            <a:lvl4pPr marL="917575" indent="-228600">
              <a:defRPr sz="2000"/>
            </a:lvl4pPr>
            <a:lvl5pPr marL="115093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 marL="458788" indent="-225425">
              <a:defRPr sz="2000"/>
            </a:lvl2pPr>
            <a:lvl3pPr marL="693738" indent="-228600">
              <a:defRPr sz="2000"/>
            </a:lvl3pPr>
            <a:lvl4pPr marL="917575" indent="-228600">
              <a:defRPr sz="2000"/>
            </a:lvl4pPr>
            <a:lvl5pPr marL="1150938" indent="-228600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225425">
              <a:defRPr sz="2000"/>
            </a:lvl2pPr>
            <a:lvl3pPr marL="693738" indent="-228600">
              <a:defRPr sz="2000"/>
            </a:lvl3pPr>
            <a:lvl4pPr marL="917575" indent="-228600">
              <a:defRPr sz="2000"/>
            </a:lvl4pPr>
            <a:lvl5pPr marL="1147763" indent="-233363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5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18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2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87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4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1534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5943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65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848600" cy="4267200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225425">
              <a:defRPr sz="2000"/>
            </a:lvl2pPr>
            <a:lvl3pPr marL="690563" indent="-233363">
              <a:defRPr sz="2000"/>
            </a:lvl3pPr>
            <a:lvl4pPr marL="917575" indent="-228600">
              <a:defRPr sz="2000"/>
            </a:lvl4pPr>
            <a:lvl5pPr marL="1150938" indent="-228600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42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1"/>
            <a:ext cx="4038600" cy="4267200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 marL="458788" indent="-225425">
              <a:defRPr sz="2000"/>
            </a:lvl2pPr>
            <a:lvl3pPr marL="693738" indent="-228600">
              <a:defRPr sz="2000"/>
            </a:lvl3pPr>
            <a:lvl4pPr marL="914400" indent="-223838">
              <a:defRPr sz="2000"/>
            </a:lvl4pPr>
            <a:lvl5pPr marL="1147763" indent="-233363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038600" cy="4267200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225425">
              <a:defRPr sz="2000"/>
            </a:lvl2pPr>
            <a:lvl3pPr marL="693738" indent="-228600">
              <a:defRPr sz="2000"/>
            </a:lvl3pPr>
            <a:lvl4pPr marL="917575" indent="-228600">
              <a:defRPr sz="2000"/>
            </a:lvl4pPr>
            <a:lvl5pPr marL="1147763" indent="-233363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33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535113"/>
            <a:ext cx="384048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2174875"/>
            <a:ext cx="3840480" cy="3692525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173038">
              <a:defRPr sz="2000"/>
            </a:lvl2pPr>
            <a:lvl3pPr marL="693738" indent="-228600">
              <a:defRPr sz="2000"/>
            </a:lvl3pPr>
            <a:lvl4pPr marL="914400" indent="-223838">
              <a:defRPr sz="2000"/>
            </a:lvl4pPr>
            <a:lvl5pPr marL="1147763" indent="-233363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7280" y="1524000"/>
            <a:ext cx="39319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7280" y="2163762"/>
            <a:ext cx="3931920" cy="3692525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225425">
              <a:defRPr sz="2000"/>
            </a:lvl2pPr>
            <a:lvl3pPr marL="690563" indent="-233363">
              <a:defRPr sz="2000"/>
            </a:lvl3pPr>
            <a:lvl4pPr marL="917575" indent="-228600">
              <a:defRPr sz="2000"/>
            </a:lvl4pPr>
            <a:lvl5pPr marL="1150938" indent="-228600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83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83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52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55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76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76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26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7781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7781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78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7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7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863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13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 marL="458788" indent="-225425">
              <a:defRPr sz="2000"/>
            </a:lvl2pPr>
            <a:lvl3pPr marL="630238" indent="-173038">
              <a:defRPr sz="2000"/>
            </a:lvl3pPr>
            <a:lvl4pPr marL="914400" indent="-223838">
              <a:defRPr sz="2000"/>
            </a:lvl4pPr>
            <a:lvl5pPr marL="1147763" indent="-233363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11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10000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 marL="458788" indent="-225425">
              <a:defRPr sz="2000"/>
            </a:lvl2pPr>
            <a:lvl3pPr marL="690563" indent="-233363">
              <a:defRPr sz="2000"/>
            </a:lvl3pPr>
            <a:lvl4pPr marL="914400" indent="-223838">
              <a:defRPr sz="2000"/>
            </a:lvl4pPr>
            <a:lvl5pPr marL="115093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10000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225425">
              <a:defRPr sz="2000"/>
            </a:lvl2pPr>
            <a:lvl3pPr marL="690563" indent="-233363">
              <a:defRPr sz="2000"/>
            </a:lvl3pPr>
            <a:lvl4pPr marL="917575" indent="-228600">
              <a:defRPr sz="2000"/>
            </a:lvl4pPr>
            <a:lvl5pPr marL="115093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80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>
            <a:normAutofit/>
          </a:bodyPr>
          <a:lstStyle>
            <a:lvl1pPr marL="230188" indent="-230188">
              <a:defRPr sz="2000"/>
            </a:lvl1pPr>
            <a:lvl2pPr marL="457200" indent="-223838">
              <a:defRPr sz="2000"/>
            </a:lvl2pPr>
            <a:lvl3pPr marL="693738" indent="-228600">
              <a:defRPr sz="2000"/>
            </a:lvl3pPr>
            <a:lvl4pPr marL="917575" indent="-228600">
              <a:defRPr sz="2000"/>
            </a:lvl4pPr>
            <a:lvl5pPr marL="1147763" indent="-233363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225425">
              <a:defRPr sz="2000"/>
            </a:lvl2pPr>
            <a:lvl3pPr marL="917575" indent="-228600">
              <a:defRPr sz="2000"/>
            </a:lvl3pPr>
            <a:lvl4pPr marL="1150938" indent="-228600">
              <a:defRPr sz="2000"/>
            </a:lvl4pPr>
            <a:lvl5pPr marL="1371600" indent="-223838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1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081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764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02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7200" indent="-223838">
              <a:tabLst>
                <a:tab pos="457200" algn="l"/>
              </a:tabLst>
              <a:defRPr sz="2000"/>
            </a:lvl2pPr>
            <a:lvl3pPr marL="690563" indent="-233363">
              <a:defRPr sz="2000"/>
            </a:lvl3pPr>
            <a:lvl4pPr marL="914400" indent="-223838">
              <a:defRPr sz="2000"/>
            </a:lvl4pPr>
            <a:lvl5pPr marL="1147763" indent="-233363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17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62400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225425">
              <a:defRPr sz="2000"/>
            </a:lvl2pPr>
            <a:lvl3pPr marL="693738" indent="-228600">
              <a:defRPr sz="2000"/>
            </a:lvl3pPr>
            <a:lvl4pPr marL="917575" indent="-228600">
              <a:defRPr sz="2000"/>
            </a:lvl4pPr>
            <a:lvl5pPr marL="1147763" indent="-233363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 marL="457200" indent="-223838">
              <a:defRPr sz="2000"/>
            </a:lvl2pPr>
            <a:lvl3pPr marL="690563" indent="-233363">
              <a:defRPr sz="2000"/>
            </a:lvl3pPr>
            <a:lvl4pPr marL="914400" indent="-223838">
              <a:defRPr sz="2000"/>
            </a:lvl4pPr>
            <a:lvl5pPr marL="1147763" indent="-233363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8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900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4" y="1535113"/>
            <a:ext cx="4037014" cy="536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4" y="2174875"/>
            <a:ext cx="4037014" cy="3311525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 marL="458788" indent="-225425">
              <a:defRPr sz="2000"/>
            </a:lvl2pPr>
            <a:lvl3pPr marL="693738" indent="-228600">
              <a:defRPr sz="2000"/>
            </a:lvl3pPr>
            <a:lvl4pPr marL="914400" indent="-223838">
              <a:defRPr sz="2000"/>
            </a:lvl4pPr>
            <a:lvl5pPr marL="1150938" indent="-228600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38600" cy="536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038600" cy="3311525"/>
          </a:xfrm>
        </p:spPr>
        <p:txBody>
          <a:bodyPr>
            <a:normAutofit/>
          </a:bodyPr>
          <a:lstStyle>
            <a:lvl1pPr marL="230188" indent="-230188">
              <a:defRPr sz="2000"/>
            </a:lvl1pPr>
            <a:lvl2pPr marL="457200" indent="-223838">
              <a:defRPr sz="2000"/>
            </a:lvl2pPr>
            <a:lvl3pPr marL="693738" indent="-228600">
              <a:defRPr sz="2000"/>
            </a:lvl3pPr>
            <a:lvl4pPr marL="917575" indent="-228600">
              <a:defRPr sz="2000"/>
            </a:lvl4pPr>
            <a:lvl5pPr marL="1147763" indent="-233363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49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5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80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790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28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 marL="458788" indent="-225425">
              <a:defRPr sz="2000"/>
            </a:lvl2pPr>
            <a:lvl3pPr marL="690563" indent="-223838">
              <a:defRPr sz="2000"/>
            </a:lvl3pPr>
            <a:lvl4pPr marL="917575" indent="-228600">
              <a:defRPr sz="2000"/>
            </a:lvl4pPr>
            <a:lvl5pPr marL="1374775" indent="-228600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8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>
            <a:normAutofit/>
          </a:bodyPr>
          <a:lstStyle>
            <a:lvl1pPr marL="231775" indent="-230188">
              <a:tabLst>
                <a:tab pos="233363" algn="l"/>
              </a:tabLst>
              <a:defRPr sz="2000"/>
            </a:lvl1pPr>
            <a:lvl2pPr marL="457200" indent="-223838">
              <a:defRPr sz="2000"/>
            </a:lvl2pPr>
            <a:lvl3pPr marL="693738" indent="-228600">
              <a:defRPr sz="2000"/>
            </a:lvl3pPr>
            <a:lvl4pPr marL="914400" indent="-233363">
              <a:defRPr sz="2000"/>
            </a:lvl4pPr>
            <a:lvl5pPr marL="115093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 marL="457200" indent="-223838">
              <a:defRPr sz="2000"/>
            </a:lvl2pPr>
            <a:lvl3pPr marL="693738" indent="-228600">
              <a:defRPr sz="2000"/>
            </a:lvl3pPr>
            <a:lvl4pPr marL="914400" indent="-223838">
              <a:defRPr sz="2000"/>
            </a:lvl4pPr>
            <a:lvl5pPr marL="115093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73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383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225425">
              <a:defRPr sz="2000"/>
            </a:lvl2pPr>
            <a:lvl3pPr marL="693738" indent="-228600">
              <a:defRPr sz="2000"/>
            </a:lvl3pPr>
            <a:lvl4pPr marL="917575" indent="-228600">
              <a:defRPr sz="2000"/>
            </a:lvl4pPr>
            <a:lvl5pPr marL="1150938" indent="-228600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383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7200" indent="-223838">
              <a:defRPr sz="2000"/>
            </a:lvl2pPr>
            <a:lvl3pPr marL="693738" indent="-228600">
              <a:defRPr sz="2000"/>
            </a:lvl3pPr>
            <a:lvl4pPr marL="917575" indent="-228600">
              <a:defRPr sz="2000"/>
            </a:lvl4pPr>
            <a:lvl5pPr marL="1147763" indent="-233363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14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9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77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C017-2E99-4D2D-8632-5033FBA1BD3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0833-A278-4C12-A50B-95E49E0D7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1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5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225425">
              <a:defRPr sz="2000"/>
            </a:lvl2pPr>
            <a:lvl3pPr marL="914400" indent="-223838">
              <a:defRPr sz="2000"/>
            </a:lvl3pPr>
            <a:lvl4pPr marL="1150938" indent="-228600">
              <a:defRPr sz="2000"/>
            </a:lvl4pPr>
            <a:lvl5pPr marL="1371600" indent="-223838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8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00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225425">
              <a:defRPr sz="2000"/>
            </a:lvl2pPr>
            <a:lvl3pPr marL="693738" indent="-228600">
              <a:defRPr sz="2000"/>
            </a:lvl3pPr>
            <a:lvl4pPr marL="917575" indent="-228600">
              <a:defRPr sz="2000"/>
            </a:lvl4pPr>
            <a:lvl5pPr marL="115093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00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173038">
              <a:defRPr sz="2000"/>
            </a:lvl2pPr>
            <a:lvl3pPr marL="690563" indent="-233363">
              <a:defRPr sz="2000"/>
            </a:lvl3pPr>
            <a:lvl4pPr marL="917575" indent="-228600">
              <a:defRPr sz="2000"/>
            </a:lvl4pPr>
            <a:lvl5pPr marL="115093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40125"/>
          </a:xfrm>
        </p:spPr>
        <p:txBody>
          <a:bodyPr>
            <a:normAutofit/>
          </a:bodyPr>
          <a:lstStyle>
            <a:lvl1pPr marL="231775" indent="-230188">
              <a:defRPr sz="2000"/>
            </a:lvl1pPr>
            <a:lvl2pPr marL="458788" indent="-173038">
              <a:defRPr sz="2000"/>
            </a:lvl2pPr>
            <a:lvl3pPr marL="693738" indent="-228600">
              <a:defRPr sz="2000"/>
            </a:lvl3pPr>
            <a:lvl4pPr marL="917575" indent="-228600">
              <a:defRPr sz="2000"/>
            </a:lvl4pPr>
            <a:lvl5pPr marL="1150938" indent="-228600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0125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 marL="458788" indent="-225425">
              <a:defRPr sz="2000"/>
            </a:lvl2pPr>
            <a:lvl3pPr marL="690563" indent="-233363">
              <a:defRPr sz="2000"/>
            </a:lvl3pPr>
            <a:lvl4pPr marL="917575" indent="-228600">
              <a:defRPr sz="2000"/>
            </a:lvl4pPr>
            <a:lvl5pPr marL="1150938" indent="-228600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1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B405E-7945-4F6F-9436-7EC785C2899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6F011-E1E6-4733-808C-E66A4D4437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" y="0"/>
            <a:ext cx="9136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8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6" r:id="rId3"/>
    <p:sldLayoutId id="2147483727" r:id="rId4"/>
    <p:sldLayoutId id="214748376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72D4-1882-460C-86C8-F3009F08D22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8EB33-DE3D-4112-8AE9-5279E1FDE5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0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64" r:id="rId6"/>
    <p:sldLayoutId id="214748371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2088F-4CE9-4A6B-8E0B-0BB52A42B06C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A2FA-DC75-485F-9450-3FC4BF7255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765" r:id="rId6"/>
    <p:sldLayoutId id="214748369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4E179-9E71-4D1A-8762-5C1CA0E5FEA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155F-8CE3-4270-AE14-12A3B82B80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" y="0"/>
            <a:ext cx="913640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1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" y="0"/>
            <a:ext cx="913671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018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2542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333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tabLst>
          <a:tab pos="85407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33363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FA2F0-1FF5-47F1-A0D4-FC11423A359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4C0AC-18F8-47B2-9158-954F989366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" y="0"/>
            <a:ext cx="9136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1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6" r:id="rId3"/>
    <p:sldLayoutId id="2147483737" r:id="rId4"/>
    <p:sldLayoutId id="2147483738" r:id="rId5"/>
    <p:sldLayoutId id="214748373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DDDA-79D5-4D78-96E8-477D05B48BD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720C-4368-4944-AEAB-DBC69BD013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" y="0"/>
            <a:ext cx="9136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0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8" r:id="rId3"/>
    <p:sldLayoutId id="2147483749" r:id="rId4"/>
    <p:sldLayoutId id="2147483750" r:id="rId5"/>
    <p:sldLayoutId id="2147483766" r:id="rId6"/>
    <p:sldLayoutId id="214748375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5698-8B80-4DDC-BAAF-A1A56CC49E1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DAEFB-85E4-4C09-964F-0B54AEA4A0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" y="0"/>
            <a:ext cx="9136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8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61" r:id="rId4"/>
    <p:sldLayoutId id="2147483762" r:id="rId5"/>
    <p:sldLayoutId id="214748376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53856"/>
              </p:ext>
            </p:extLst>
          </p:nvPr>
        </p:nvGraphicFramePr>
        <p:xfrm>
          <a:off x="0" y="228600"/>
          <a:ext cx="9143999" cy="5048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592"/>
                <a:gridCol w="1803599"/>
                <a:gridCol w="331967"/>
                <a:gridCol w="1628467"/>
                <a:gridCol w="392087"/>
                <a:gridCol w="1568347"/>
                <a:gridCol w="470504"/>
                <a:gridCol w="1561484"/>
                <a:gridCol w="398952"/>
              </a:tblGrid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3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Exhibitors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3,160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3,818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3,551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3,557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3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Attendees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7,403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6,955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7,026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7,039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3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#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 of Press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92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78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77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58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3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# New Attendees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3,462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3,284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2,795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------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3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Domestic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6,697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6,355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  6,556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  6,773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3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International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825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+mn-cs"/>
                        </a:rPr>
                        <a:t>678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599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     613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6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Job Category*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Process Engineering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Marketing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Business Development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Executive Management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Production, Manufacturing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Project Manager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Purchasing/Procurement/Sourcing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Research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Development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Engineer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Other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Process Development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Engineer, Chemical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Engineer, Pharmaceutical (PE)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Engineer, Validation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General Management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Manufacturing/Quality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Facilities Design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Engineer, Packaging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Facilities/Operational/</a:t>
                      </a:r>
                      <a:r>
                        <a:rPr lang="en-US" sz="9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Mgmt</a:t>
                      </a:r>
                      <a:endParaRPr lang="en-US" sz="90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Formulation/Development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QA/QC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Scientist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Owner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Automation</a:t>
                      </a:r>
                    </a:p>
                    <a:p>
                      <a:pPr marL="55563" indent="0" fontAlgn="b"/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Engineer, </a:t>
                      </a:r>
                      <a:r>
                        <a:rPr lang="en-US" sz="9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MEP</a:t>
                      </a:r>
                      <a:endParaRPr lang="en-US" sz="90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55563" indent="0" fontAlgn="b"/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704" marR="8704" marT="87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  <a:p>
                      <a:pPr algn="l" rtl="0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Process Engineering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Executive Management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Research Development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Production, Manufacturing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Business Development/Sales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Marketing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Engineering (Please Specify)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Manufacturing/Quality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Process Development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Project Manager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Biomanufacturing/Bioproduction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Formulation/Development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General Management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Scientist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Bioprocess Engineer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Purchasing/Procurement/Sourcing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Bioprocess Director/Manager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Facilities Design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Facilities/Operational Management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QA/QC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Scientist Manager/Senior/Lead</a:t>
                      </a:r>
                    </a:p>
                    <a:p>
                      <a:pPr marL="55563" indent="0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Technician</a:t>
                      </a:r>
                    </a:p>
                  </a:txBody>
                  <a:tcPr marL="8704" marR="8704" marT="87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algn="r" fontAlgn="b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8704" marR="8704" marT="87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Process Architecture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Marketing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Executive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Mgmt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General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Mgmt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Facilities/Operational Management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Facilities Design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Laboratory Supervisor/Manager/Director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Process Engineering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MEP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Engineering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Cost Engineering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Engineering (Please Specify)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Clinical Research Professional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Project Controls Professional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CQV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Compliance/Regulatory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QA/QC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Research Development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Formulation/Development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Scientist</a:t>
                      </a:r>
                    </a:p>
                    <a:p>
                      <a:pPr marL="60325" indent="0"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Scientist Manager/Senior/Lead</a:t>
                      </a:r>
                    </a:p>
                  </a:txBody>
                  <a:tcPr marL="8704" marR="8704" marT="87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BD </a:t>
                      </a:r>
                    </a:p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General </a:t>
                      </a:r>
                      <a:r>
                        <a:rPr lang="en-US" sz="900" b="0" i="0" u="none" strike="noStrike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Mgmt</a:t>
                      </a:r>
                      <a:endParaRPr lang="en-US" sz="900" b="0" i="0" u="none" strike="noStrike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Facilities Design</a:t>
                      </a:r>
                    </a:p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Laboratory</a:t>
                      </a:r>
                    </a:p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Marketing, Sales </a:t>
                      </a:r>
                      <a:r>
                        <a:rPr lang="en-US" sz="900" b="0" i="0" u="none" strike="noStrike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Mgmt</a:t>
                      </a:r>
                      <a:endParaRPr lang="en-US" sz="900" b="0" i="0" u="none" strike="noStrike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Plant Management</a:t>
                      </a:r>
                    </a:p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Process Development</a:t>
                      </a:r>
                    </a:p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Production, </a:t>
                      </a:r>
                      <a:r>
                        <a:rPr lang="en-US" sz="900" b="0" i="0" u="none" strike="noStrike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Mfg</a:t>
                      </a:r>
                      <a:endParaRPr lang="en-US" sz="900" b="0" i="0" u="none" strike="noStrike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Procurement/Purchasing</a:t>
                      </a:r>
                    </a:p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QA/QC, Validation</a:t>
                      </a:r>
                    </a:p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Regulatory Affairs </a:t>
                      </a:r>
                    </a:p>
                    <a:p>
                      <a:pPr algn="l"/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R&amp;D, Formulation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14% </a:t>
                      </a:r>
                    </a:p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18% </a:t>
                      </a:r>
                    </a:p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  <a:p>
                      <a:pPr algn="r"/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9% 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0" y="5270955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*does not include below 3%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46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X NY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IPX NY PPT Template</Template>
  <TotalTime>3514</TotalTime>
  <Words>359</Words>
  <Application>Microsoft Office PowerPoint</Application>
  <PresentationFormat>On-screen Show (4:3)</PresentationFormat>
  <Paragraphs>193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IPX NY PPT Template</vt:lpstr>
      <vt:lpstr>4_Custom Design</vt:lpstr>
      <vt:lpstr>2_Custom Design</vt:lpstr>
      <vt:lpstr>1_Custom Design</vt:lpstr>
      <vt:lpstr>Custom Design</vt:lpstr>
      <vt:lpstr>6_Custom Design</vt:lpstr>
      <vt:lpstr>7_Custom Design</vt:lpstr>
      <vt:lpstr>8_Custom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McCorriston, Kate (RX)</dc:creator>
  <cp:lastModifiedBy>DeWeese, Brett (RX)</cp:lastModifiedBy>
  <cp:revision>82</cp:revision>
  <dcterms:created xsi:type="dcterms:W3CDTF">2017-01-24T13:09:21Z</dcterms:created>
  <dcterms:modified xsi:type="dcterms:W3CDTF">2017-04-24T19:04:35Z</dcterms:modified>
</cp:coreProperties>
</file>